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-354" y="-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D67B6F7-EA0C-47BB-BF8C-0F00FB3BD348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452B65-6A24-4DDD-82BA-795E103EF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2B65-6A24-4DDD-82BA-795E103EF3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1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9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8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8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8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7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4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06F3-D8BD-496B-990D-778539F92999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A414D-B0FC-44D3-95FC-5EF3A518E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microsoft.com/office/2007/relationships/hdphoto" Target="../media/hdphoto8.wdp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microsoft.com/office/2007/relationships/hdphoto" Target="../media/hdphoto9.wdp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531" y="0"/>
            <a:ext cx="3979600" cy="3907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69" y="121782"/>
            <a:ext cx="3523946" cy="3664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15" y="121782"/>
            <a:ext cx="2841418" cy="203482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t="6936" r="50038" b="43845"/>
          <a:stretch/>
        </p:blipFill>
        <p:spPr bwMode="auto">
          <a:xfrm>
            <a:off x="0" y="3907766"/>
            <a:ext cx="2164715" cy="133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5775" r="57333" b="5550"/>
          <a:stretch/>
        </p:blipFill>
        <p:spPr bwMode="auto">
          <a:xfrm>
            <a:off x="9852838" y="19370"/>
            <a:ext cx="2339161" cy="3335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8662" r="54324" b="8026"/>
          <a:stretch/>
        </p:blipFill>
        <p:spPr bwMode="auto">
          <a:xfrm>
            <a:off x="9888283" y="3354659"/>
            <a:ext cx="2303716" cy="3412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18774" r="61112" b="17737"/>
          <a:stretch/>
        </p:blipFill>
        <p:spPr bwMode="auto">
          <a:xfrm>
            <a:off x="2162497" y="3937779"/>
            <a:ext cx="1733550" cy="1706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2" y="5014068"/>
            <a:ext cx="3424594" cy="18191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47" y="4142058"/>
            <a:ext cx="3967867" cy="9255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70" y="4181126"/>
            <a:ext cx="3506513" cy="165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12" y="4341588"/>
            <a:ext cx="1696416" cy="1938762"/>
          </a:xfrm>
          <a:prstGeom prst="rect">
            <a:avLst/>
          </a:prstGeom>
        </p:spPr>
      </p:pic>
      <p:pic>
        <p:nvPicPr>
          <p:cNvPr id="7" name="Picture 6" descr="http://i16.photobucket.com/albums/b50/ejaz2006/Untitled-1-2.jpg"/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" b="15740"/>
          <a:stretch/>
        </p:blipFill>
        <p:spPr bwMode="auto">
          <a:xfrm>
            <a:off x="6862133" y="2156604"/>
            <a:ext cx="3053392" cy="1777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11" y="5644024"/>
            <a:ext cx="1807031" cy="8103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447" y="71629"/>
            <a:ext cx="4182004" cy="3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224376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65" y="4524378"/>
            <a:ext cx="1838366" cy="1267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4377"/>
            <a:ext cx="1348122" cy="132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62625"/>
            <a:ext cx="2277194" cy="9934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8" y="3895775"/>
            <a:ext cx="2580899" cy="612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62" y="4388592"/>
            <a:ext cx="2824372" cy="23251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" y="2191273"/>
            <a:ext cx="3644381" cy="184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" y="2335545"/>
            <a:ext cx="2257660" cy="956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49" y="2354474"/>
            <a:ext cx="1116509" cy="8274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" y="3310557"/>
            <a:ext cx="3541507" cy="3641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3643870"/>
            <a:ext cx="2518480" cy="9236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5993" y="0"/>
            <a:ext cx="3505504" cy="3767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1876" y="24191"/>
            <a:ext cx="3725004" cy="3350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03" y="3643870"/>
            <a:ext cx="3472011" cy="3096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56" y="3292257"/>
            <a:ext cx="2179509" cy="1013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29224" y="1568007"/>
            <a:ext cx="4115157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60288" cy="29751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75106"/>
            <a:ext cx="4121253" cy="3773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1000"/>
                    </a14:imgEffect>
                    <a14:imgEffect>
                      <a14:brightnessContrast contrast="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8513" y="75704"/>
            <a:ext cx="3822523" cy="279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0288" y="2805435"/>
            <a:ext cx="3826412" cy="4052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92000"/>
                    </a14:imgEffect>
                    <a14:imgEffect>
                      <a14:brightnessContrast bright="11000" contras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1036" y="75704"/>
            <a:ext cx="4310246" cy="3810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2747" y="3886034"/>
            <a:ext cx="4328535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2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8921"/>
            <a:ext cx="4165600" cy="3248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6" y="115703"/>
            <a:ext cx="4968671" cy="4381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49" y="0"/>
            <a:ext cx="2695951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58569" y="939291"/>
            <a:ext cx="1980908" cy="876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521" y="1763230"/>
            <a:ext cx="2545479" cy="810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64" y="4334391"/>
            <a:ext cx="3891932" cy="416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4632381"/>
            <a:ext cx="1525214" cy="1710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14" y="4632381"/>
            <a:ext cx="2586192" cy="1790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06" y="4478751"/>
            <a:ext cx="2589747" cy="2360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5" y="2394117"/>
            <a:ext cx="4348556" cy="153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08" y="2598268"/>
            <a:ext cx="4653376" cy="2472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  <a14:imgEffect>
                      <a14:brightnessContrast bright="2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49" y="2703012"/>
            <a:ext cx="2677481" cy="1977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39" y="2703012"/>
            <a:ext cx="2688620" cy="13906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221" y="19742"/>
            <a:ext cx="4115157" cy="4145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3862" y="285454"/>
            <a:ext cx="2932430" cy="6523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485" y="937783"/>
            <a:ext cx="3920118" cy="20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</Words>
  <Application>Microsoft Office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johri</dc:creator>
  <cp:lastModifiedBy>Romeiro</cp:lastModifiedBy>
  <cp:revision>23</cp:revision>
  <cp:lastPrinted>2016-12-07T23:18:21Z</cp:lastPrinted>
  <dcterms:created xsi:type="dcterms:W3CDTF">2016-12-05T20:11:44Z</dcterms:created>
  <dcterms:modified xsi:type="dcterms:W3CDTF">2016-12-07T21:03:46Z</dcterms:modified>
</cp:coreProperties>
</file>